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86" r:id="rId7"/>
    <p:sldId id="265" r:id="rId8"/>
    <p:sldId id="266" r:id="rId9"/>
    <p:sldId id="267" r:id="rId10"/>
    <p:sldId id="268" r:id="rId11"/>
    <p:sldId id="258" r:id="rId12"/>
    <p:sldId id="269" r:id="rId13"/>
    <p:sldId id="274" r:id="rId14"/>
    <p:sldId id="276" r:id="rId15"/>
    <p:sldId id="275" r:id="rId16"/>
    <p:sldId id="259" r:id="rId17"/>
    <p:sldId id="270" r:id="rId18"/>
    <p:sldId id="278" r:id="rId19"/>
    <p:sldId id="277" r:id="rId20"/>
    <p:sldId id="279" r:id="rId21"/>
    <p:sldId id="260" r:id="rId22"/>
    <p:sldId id="273" r:id="rId23"/>
    <p:sldId id="284" r:id="rId24"/>
    <p:sldId id="285" r:id="rId25"/>
    <p:sldId id="271" r:id="rId26"/>
    <p:sldId id="261" r:id="rId27"/>
    <p:sldId id="272" r:id="rId28"/>
    <p:sldId id="280" r:id="rId29"/>
    <p:sldId id="281" r:id="rId30"/>
    <p:sldId id="283" r:id="rId31"/>
    <p:sldId id="282" r:id="rId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ABAFAD-8CBF-73D3-0EBD-91701243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74A3F3-61C4-074B-1B8D-314DC9730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E6F1ACE-F4C7-FC63-A549-416D7DF5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05B322-008A-A90C-3C56-DD11E97A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5553A3-8D04-224D-D45C-8C92E867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116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CBAD68-330B-075A-BFAC-80697FCD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F04073-4F25-170F-31BC-B5D026715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20E4FFC-40DD-853E-D3E2-61E0AFB5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1906FBD-14C9-EBF0-27A0-FDCBF030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B3D85E-6D89-847D-ED18-D74FF49A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2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E8D1D4E-D508-3FF2-CD94-37ED6D2E2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81A06D0-BDBB-6015-5EAF-7AFFC00FB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989B27-4D28-8864-8894-6015A6874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B4D903A-430B-6BB5-7589-FC58ECE6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F677FE-D308-8F26-400A-018FB4EC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271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C2750E-E208-934B-D5D5-EB348984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322A26-42F0-D6AC-8FCD-EA32D16D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8C92CB0-5F47-F543-43E9-2F6448CF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7A714C-8D6A-075A-E361-21E5841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46A98A9-0F5D-54DA-4CC6-9E11AA36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25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920549-AD97-94D5-2A7E-6893155B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8050B9-1D17-229A-B626-B231FBFAB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F6F78B-3531-6072-20A9-AC6E6645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B177B93-BC10-9A6E-5B65-4A05BBA9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BB34770-45B9-22AC-1791-D8C38804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80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830CB7-53A9-CF63-1CE9-FEDC2496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F0D64B-F75F-6950-2449-9B6C4FC86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DE6B619-F5C2-54C2-5F46-FFED6DE2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2E1240D-5175-2A8C-993C-BB40B855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AC85FB-EA5F-F31F-D97A-B658976E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D0090F1-E292-4FC4-3D61-D0B387FE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39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C3EBDB-733A-C1EC-1411-050E2EC0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C44E145-213D-4820-187D-E27511EED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7719EC5-DE37-6FE1-E289-124B0137B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878FAAF-9CFC-828E-0E6A-4901B02D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0266DD7-0200-67EB-AE3F-CBC3CE9F0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1D90345-4F7D-34B5-60FA-E5376131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C327142-7378-8612-801E-6DAF8460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EC6FB59-0A38-3747-5E27-67062E59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03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7BBF3E-0641-0F12-EC91-B9BF5400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3FA4AA2-33D3-0BF4-E097-AA3814DF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F83F0E7-2EBA-0061-760E-4BCEBA1A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5A8EE17-4EF5-BD7F-F4E5-296B074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86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A5A79C1-FBAF-3397-27B3-962F8963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5786F68-5404-0D9C-1FBD-688A31B2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372B99-3BCB-8F45-D06A-AD93C661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23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68F158-A5C3-BC29-E1C6-0D2000B9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3DDFBE-35BD-6BF8-2F83-10E53532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CB1DBB-83C4-6017-47F9-0BE8FD6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B7EDAFB-FCCE-9E01-6F0C-9BEE0A0F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D514C5C-5E00-1CD3-F928-127A3391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92866C3-785C-5534-67D9-9BE4A00A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040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1C5E2B-D8DD-5A36-C488-BCC1EEEE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3863060-5F81-B56D-2DD3-C7F90AD68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8F4333-1980-6ADD-B868-E11CAC3F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50EEA57-D51A-3056-251A-5AAFDB14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CD745C7-68D0-8F4D-D4D5-7A7FD80E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2FCE44D-827E-7077-3030-8E7DEAA2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109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38F790F-4746-F3B4-5256-10CB0CC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F78739-5075-53FF-F95A-721066440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F02357D-4571-9B6E-A7B3-B875A92D6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7649-32DF-4D24-A90B-2A1120A2F678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00079-E74E-2B0F-F30D-EBF569B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93E719-4327-9B8A-20DF-1F39ABE5D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72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lHer/iris-web-predic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9C54A5-1B14-4322-63D4-147882772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Iris</a:t>
            </a:r>
            <a:r>
              <a:rPr lang="pl-PL" dirty="0"/>
              <a:t> Web </a:t>
            </a:r>
            <a:r>
              <a:rPr lang="pl-PL" dirty="0" err="1"/>
              <a:t>Predictor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0F6B70-8555-289F-9466-D3EE52708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Dawid </a:t>
            </a:r>
            <a:r>
              <a:rPr lang="pl-PL" dirty="0" err="1"/>
              <a:t>Pagieła</a:t>
            </a:r>
            <a:endParaRPr lang="pl-PL" dirty="0"/>
          </a:p>
          <a:p>
            <a:r>
              <a:rPr lang="pl-PL" dirty="0"/>
              <a:t>Michał Herczyński</a:t>
            </a:r>
          </a:p>
        </p:txBody>
      </p:sp>
    </p:spTree>
    <p:extLst>
      <p:ext uri="{BB962C8B-B14F-4D97-AF65-F5344CB8AC3E}">
        <p14:creationId xmlns:p14="http://schemas.microsoft.com/office/powerpoint/2010/main" val="425356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454924-B752-B5F3-6538-DBD5700A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7B2830-E23F-AA06-D857-88F3154E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Komunikacja odbywała się osobiście, w toku zajęć, oraz przy użyciu komunikacji zdalnej poprzez program </a:t>
            </a:r>
            <a:r>
              <a:rPr lang="pl-PL" dirty="0" err="1"/>
              <a:t>Discord</a:t>
            </a:r>
            <a:endParaRPr lang="pl-PL" dirty="0"/>
          </a:p>
          <a:p>
            <a:r>
              <a:rPr lang="pl-PL" dirty="0"/>
              <a:t>Wersjonowanie i współdzielenie kodu realizowane było przez platformę GitHub w repozytorium </a:t>
            </a:r>
            <a:br>
              <a:rPr lang="pl-PL" dirty="0"/>
            </a:br>
            <a:r>
              <a:rPr lang="pl-PL" dirty="0" err="1">
                <a:hlinkClick r:id="rId2"/>
              </a:rPr>
              <a:t>MichalHer</a:t>
            </a:r>
            <a:r>
              <a:rPr lang="pl-PL" dirty="0">
                <a:hlinkClick r:id="rId2"/>
              </a:rPr>
              <a:t>/</a:t>
            </a:r>
            <a:r>
              <a:rPr lang="pl-PL" dirty="0" err="1">
                <a:hlinkClick r:id="rId2"/>
              </a:rPr>
              <a:t>iris</a:t>
            </a:r>
            <a:r>
              <a:rPr lang="pl-PL" dirty="0">
                <a:hlinkClick r:id="rId2"/>
              </a:rPr>
              <a:t>-web-</a:t>
            </a:r>
            <a:r>
              <a:rPr lang="pl-PL" dirty="0" err="1">
                <a:hlinkClick r:id="rId2"/>
              </a:rPr>
              <a:t>predictor</a:t>
            </a:r>
            <a:r>
              <a:rPr lang="pl-PL" dirty="0">
                <a:hlinkClick r:id="rId2"/>
              </a:rPr>
              <a:t> (github.com)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80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95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E9B414-4FE4-D335-EEAD-A11CA0F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AEFE5F-4FE6-E3F8-2A70-78378988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Użyte technologie do realizacji uczenia maszynowego:</a:t>
            </a:r>
          </a:p>
        </p:txBody>
      </p:sp>
      <p:pic>
        <p:nvPicPr>
          <p:cNvPr id="1026" name="Picture 2" descr="Download Python Logo PNG Vector | GSS TECHNOLOGY">
            <a:extLst>
              <a:ext uri="{FF2B5EF4-FFF2-40B4-BE49-F238E27FC236}">
                <a16:creationId xmlns:a16="http://schemas.microsoft.com/office/drawing/2014/main" id="{9FF29907-F748-8C8C-5D51-BE480C2B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3572086"/>
            <a:ext cx="1666486" cy="16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B7AFC3B-7765-FE2D-1905-7DE405C7F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35" y="5056978"/>
            <a:ext cx="2600870" cy="1435897"/>
          </a:xfrm>
          <a:prstGeom prst="rect">
            <a:avLst/>
          </a:prstGeom>
        </p:spPr>
      </p:pic>
      <p:pic>
        <p:nvPicPr>
          <p:cNvPr id="1034" name="Picture 10" descr="Scikit-learn新版本发布，一行代码秒升级 - 知乎">
            <a:extLst>
              <a:ext uri="{FF2B5EF4-FFF2-40B4-BE49-F238E27FC236}">
                <a16:creationId xmlns:a16="http://schemas.microsoft.com/office/drawing/2014/main" id="{7DA8D7D0-56A0-4508-1DF8-3801469F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t="23095" r="20882" b="21757"/>
          <a:stretch/>
        </p:blipFill>
        <p:spPr bwMode="auto">
          <a:xfrm>
            <a:off x="789714" y="2886954"/>
            <a:ext cx="5010258" cy="3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74DF587-7FEB-2F0F-8BD3-C19AC37C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35" y="2340406"/>
            <a:ext cx="2124371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EF17C-3382-D1F0-07A0-500E3AA3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56774-4E83-5203-BC24-3F349CD9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trakcie badań wykonano analizę zestawu danych użytych do dopasowania kilu modeli. Zestaw zawiera cztery cechy objaśniające</a:t>
            </a:r>
          </a:p>
          <a:p>
            <a:r>
              <a:rPr lang="pl-PL" dirty="0"/>
              <a:t>Cechą objaśnianą jest jedna z trzech klas reprezentujących gatunek</a:t>
            </a:r>
            <a:br>
              <a:rPr lang="pl-PL" dirty="0"/>
            </a:b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A9C55F-9E95-D089-67FF-9BF3A2BB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93" y="3254685"/>
            <a:ext cx="3791355" cy="32381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5EFDA3-B988-776E-6AA2-F4210C0B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51" y="3428999"/>
            <a:ext cx="3524423" cy="22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6E5D8B-33EE-92DB-1D87-3043E9C5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335F71-B2E8-AEE6-AA9F-CB223C5F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 wykonaniu analiz i przetestowaniu kilku modeli najlepszy rezultat osiągnięto stosując model KNN z </a:t>
            </a:r>
            <a:r>
              <a:rPr lang="pl-PL" dirty="0" err="1"/>
              <a:t>hiperparametrem</a:t>
            </a:r>
            <a:r>
              <a:rPr lang="pl-PL" dirty="0"/>
              <a:t> n, wyrażającym ilość analizowanych najbliższych sąsiadów, równym 3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27AB72-0182-3CA4-D564-0C2415BE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35" y="3429000"/>
            <a:ext cx="2905530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EF17C-3382-D1F0-07A0-500E3AA3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56774-4E83-5203-BC24-3F349CD9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 użyciu biblioteki </a:t>
            </a:r>
            <a:r>
              <a:rPr lang="pl-PL" dirty="0" err="1"/>
              <a:t>pickle</a:t>
            </a:r>
            <a:r>
              <a:rPr lang="pl-PL" dirty="0"/>
              <a:t> dokonano </a:t>
            </a:r>
            <a:r>
              <a:rPr lang="pl-PL" dirty="0" err="1"/>
              <a:t>serializacji</a:t>
            </a:r>
            <a:r>
              <a:rPr lang="pl-PL" dirty="0"/>
              <a:t> obiektu </a:t>
            </a:r>
            <a:r>
              <a:rPr lang="pl-PL" dirty="0" err="1"/>
              <a:t>predyktora</a:t>
            </a:r>
            <a:r>
              <a:rPr lang="pl-PL" dirty="0"/>
              <a:t> do pliku umożliwiając jego użycie w systemie bez konieczności ponownego dopasowania</a:t>
            </a:r>
            <a:br>
              <a:rPr lang="pl-PL" dirty="0"/>
            </a:b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A0C0780-E351-32FD-CB49-F00288F2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98" y="4495765"/>
            <a:ext cx="307700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8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267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CD50C-FEBC-BACD-A366-484FAAA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pic>
        <p:nvPicPr>
          <p:cNvPr id="4" name="Picture 2" descr="Download Python Logo PNG Vector | GSS TECHNOLOGY">
            <a:extLst>
              <a:ext uri="{FF2B5EF4-FFF2-40B4-BE49-F238E27FC236}">
                <a16:creationId xmlns:a16="http://schemas.microsoft.com/office/drawing/2014/main" id="{07E3181F-6EDA-150D-45DA-2C9C15BE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6" y="2818112"/>
            <a:ext cx="2501605" cy="24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stapi React">
            <a:extLst>
              <a:ext uri="{FF2B5EF4-FFF2-40B4-BE49-F238E27FC236}">
                <a16:creationId xmlns:a16="http://schemas.microsoft.com/office/drawing/2014/main" id="{ECAC7A3A-2889-D576-948F-05036672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83" y="2292895"/>
            <a:ext cx="6299376" cy="22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 – Logos Download">
            <a:extLst>
              <a:ext uri="{FF2B5EF4-FFF2-40B4-BE49-F238E27FC236}">
                <a16:creationId xmlns:a16="http://schemas.microsoft.com/office/drawing/2014/main" id="{295D3046-4677-F8DE-AD18-0916C721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23" y="4374982"/>
            <a:ext cx="4105523" cy="13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7B5236FA-DFAC-2843-F0FC-A3C10DEE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Użyte technologie do realizacji API systemu:</a:t>
            </a:r>
          </a:p>
        </p:txBody>
      </p:sp>
    </p:spTree>
    <p:extLst>
      <p:ext uri="{BB962C8B-B14F-4D97-AF65-F5344CB8AC3E}">
        <p14:creationId xmlns:p14="http://schemas.microsoft.com/office/powerpoint/2010/main" val="150349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aplikacji został zrealizowany wg. schematu: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D958D6E-D113-1990-11EA-53C69922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01" y="2387600"/>
            <a:ext cx="382819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Serwer API utworzony przy użyciu </a:t>
            </a:r>
            <a:r>
              <a:rPr lang="pl-PL" dirty="0" err="1"/>
              <a:t>frameworka</a:t>
            </a:r>
            <a:r>
              <a:rPr lang="pl-PL" dirty="0"/>
              <a:t> </a:t>
            </a:r>
            <a:r>
              <a:rPr lang="pl-PL" dirty="0" err="1"/>
              <a:t>fastAPI</a:t>
            </a:r>
            <a:r>
              <a:rPr lang="pl-PL" dirty="0"/>
              <a:t> pozwala w prosty sposób na dokumentowanie i testowanie </a:t>
            </a:r>
            <a:r>
              <a:rPr lang="pl-PL" dirty="0" err="1"/>
              <a:t>endpointów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FA3DBDD-5026-7494-5170-9B5755C8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3033274"/>
            <a:ext cx="599206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Cel projektu</a:t>
            </a:r>
          </a:p>
        </p:txBody>
      </p:sp>
    </p:spTree>
    <p:extLst>
      <p:ext uri="{BB962C8B-B14F-4D97-AF65-F5344CB8AC3E}">
        <p14:creationId xmlns:p14="http://schemas.microsoft.com/office/powerpoint/2010/main" val="39900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korzysta również z bazy danych </a:t>
            </a:r>
            <a:r>
              <a:rPr lang="pl-PL" dirty="0" err="1"/>
              <a:t>Redis</a:t>
            </a:r>
            <a:r>
              <a:rPr lang="pl-PL" dirty="0"/>
              <a:t> oraz biblioteki </a:t>
            </a:r>
            <a:br>
              <a:rPr lang="pl-PL" dirty="0"/>
            </a:br>
            <a:r>
              <a:rPr lang="pl-PL" dirty="0" err="1"/>
              <a:t>Redis</a:t>
            </a:r>
            <a:r>
              <a:rPr lang="pl-PL" dirty="0"/>
              <a:t> Queue co pozwala na kolejkowanie zadań i optymalizację działania zapytań bez oczekiwania na rezultat predykcji czego rezultatem jest szybkie zwolnienie </a:t>
            </a:r>
            <a:r>
              <a:rPr lang="pl-PL" dirty="0" err="1"/>
              <a:t>endpointa</a:t>
            </a:r>
            <a:r>
              <a:rPr lang="pl-PL" dirty="0"/>
              <a:t> i wznowienie nasłuchu nadchodzących zapytań.</a:t>
            </a:r>
          </a:p>
          <a:p>
            <a:r>
              <a:rPr lang="pl-PL" dirty="0"/>
              <a:t>API może działać w trybie serwer lub </a:t>
            </a:r>
            <a:r>
              <a:rPr lang="pl-PL" dirty="0" err="1"/>
              <a:t>worker</a:t>
            </a:r>
            <a:r>
              <a:rPr lang="pl-PL" dirty="0"/>
              <a:t> co pozwala na elastyczne skalowanie aplikacji</a:t>
            </a:r>
          </a:p>
        </p:txBody>
      </p:sp>
    </p:spTree>
    <p:extLst>
      <p:ext uri="{BB962C8B-B14F-4D97-AF65-F5344CB8AC3E}">
        <p14:creationId xmlns:p14="http://schemas.microsoft.com/office/powerpoint/2010/main" val="111523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 err="1"/>
              <a:t>Frontend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380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A37D3-C008-61EF-2228-24F44E75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AD798C-BE98-DFB9-7FD6-F73D0B68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Narzędzia do realizacji </a:t>
            </a:r>
            <a:r>
              <a:rPr lang="pl-PL" dirty="0" err="1"/>
              <a:t>frontendu</a:t>
            </a:r>
            <a:r>
              <a:rPr lang="pl-PL" dirty="0"/>
              <a:t> rozwiązania:</a:t>
            </a:r>
          </a:p>
        </p:txBody>
      </p:sp>
      <p:pic>
        <p:nvPicPr>
          <p:cNvPr id="4100" name="Picture 4" descr="Best ReactJS Course &amp;Certification in Cochin | Get Started with React ...">
            <a:extLst>
              <a:ext uri="{FF2B5EF4-FFF2-40B4-BE49-F238E27FC236}">
                <a16:creationId xmlns:a16="http://schemas.microsoft.com/office/drawing/2014/main" id="{C9D004B8-B377-33EE-90D2-B6C7D687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1" y="199072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ostear varios VHosts con usuarios diferentes en Nginx | Desde Linux">
            <a:extLst>
              <a:ext uri="{FF2B5EF4-FFF2-40B4-BE49-F238E27FC236}">
                <a16:creationId xmlns:a16="http://schemas.microsoft.com/office/drawing/2014/main" id="{1D16749F-C7DA-2096-4EA2-8E1D0345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94" y="3756413"/>
            <a:ext cx="4991875" cy="10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484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DB30B83-8C8D-EAE4-F25F-B73DDAE5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59" y="600252"/>
            <a:ext cx="10363681" cy="56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6D236FB-375A-023E-F440-AB2FAA69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10" y="606667"/>
            <a:ext cx="10340179" cy="5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5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E9AF2D-14BF-14F8-AF88-798D118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2C112-6586-E539-D289-8C2F43C3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DAWID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7151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69636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CD50C-FEBC-BACD-A366-484FAAA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7B5236FA-DFAC-2843-F0FC-A3C10DEE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Narzędzia użyte do </a:t>
            </a:r>
            <a:r>
              <a:rPr lang="pl-PL" dirty="0" err="1"/>
              <a:t>deploymentu</a:t>
            </a:r>
            <a:r>
              <a:rPr lang="pl-PL" dirty="0"/>
              <a:t> i skalowania rozwiązania:</a:t>
            </a:r>
          </a:p>
        </p:txBody>
      </p:sp>
      <p:pic>
        <p:nvPicPr>
          <p:cNvPr id="3074" name="Picture 2" descr="Considering Docker? Consider Security First - Cisco Umbrella Blog">
            <a:extLst>
              <a:ext uri="{FF2B5EF4-FFF2-40B4-BE49-F238E27FC236}">
                <a16:creationId xmlns:a16="http://schemas.microsoft.com/office/drawing/2014/main" id="{6AB10AA6-E956-47F5-18F4-D2CE881F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6" y="2464406"/>
            <a:ext cx="3109556" cy="26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ubernetes – Logos Download">
            <a:extLst>
              <a:ext uri="{FF2B5EF4-FFF2-40B4-BE49-F238E27FC236}">
                <a16:creationId xmlns:a16="http://schemas.microsoft.com/office/drawing/2014/main" id="{23E1403F-0AE1-818D-C62B-E754366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64" y="4146093"/>
            <a:ext cx="4792824" cy="24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stear varios VHosts con usuarios diferentes en Nginx | Desde Linux">
            <a:extLst>
              <a:ext uri="{FF2B5EF4-FFF2-40B4-BE49-F238E27FC236}">
                <a16:creationId xmlns:a16="http://schemas.microsoft.com/office/drawing/2014/main" id="{9A85B98A-03DC-6446-DEC0-9A861670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19" y="2613347"/>
            <a:ext cx="4991875" cy="10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7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E02710-5271-8FAC-1E8E-741D3D41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09BB00-1AB8-61C3-553A-99E22778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Elementy aplikacji zamknięte są w kontenerach przy użyciu technologii konteneryzacji Docker</a:t>
            </a:r>
          </a:p>
          <a:p>
            <a:r>
              <a:rPr lang="pl-PL" dirty="0"/>
              <a:t>Docker jest rodzajem lekkiej maszyny wirtualnej działającej z </a:t>
            </a:r>
            <a:r>
              <a:rPr lang="pl-PL" dirty="0" err="1"/>
              <a:t>Linuxem</a:t>
            </a:r>
            <a:r>
              <a:rPr lang="pl-PL" dirty="0"/>
              <a:t>, która dzieli jądro systemu operacyjnego gospodarza i jego </a:t>
            </a:r>
            <a:r>
              <a:rPr lang="pl-PL" dirty="0" err="1"/>
              <a:t>runtime</a:t>
            </a:r>
            <a:r>
              <a:rPr lang="pl-PL" dirty="0"/>
              <a:t> przy jednoczesnej izolacji zasobów dyskowych itd.</a:t>
            </a:r>
          </a:p>
        </p:txBody>
      </p:sp>
    </p:spTree>
    <p:extLst>
      <p:ext uri="{BB962C8B-B14F-4D97-AF65-F5344CB8AC3E}">
        <p14:creationId xmlns:p14="http://schemas.microsoft.com/office/powerpoint/2010/main" val="3875478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9265C-26CA-98A2-6BD4-44D09AD7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Po utworzeniu kontenerów ich uruchomienie odbywa się w środowisku </a:t>
            </a:r>
            <a:r>
              <a:rPr lang="pl-PL" dirty="0" err="1"/>
              <a:t>Kubernetes</a:t>
            </a:r>
            <a:r>
              <a:rPr lang="pl-PL" dirty="0"/>
              <a:t>, pozwalającym automatycznie zarządzać rozproszoną architekturą </a:t>
            </a:r>
            <a:r>
              <a:rPr lang="pl-PL" dirty="0" err="1"/>
              <a:t>mikroserwisową</a:t>
            </a:r>
            <a:r>
              <a:rPr lang="pl-PL" dirty="0"/>
              <a:t> maksymalnie uproszczając skalowanie i zarządzanie komponentami aplikacji, dodatkowo reagując na wszelkie problemy z serwisami, restartując je w razie potrzeby.</a:t>
            </a:r>
          </a:p>
        </p:txBody>
      </p:sp>
    </p:spTree>
    <p:extLst>
      <p:ext uri="{BB962C8B-B14F-4D97-AF65-F5344CB8AC3E}">
        <p14:creationId xmlns:p14="http://schemas.microsoft.com/office/powerpoint/2010/main" val="170547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A0ACE-D423-D475-15F6-E764402B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240710-973C-766A-9580-A0608AF7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Celem projektu była realizacja aplikacji wykorzystującej Machine Learning do predykcji gatunku Irysa na podstawie zmierzonych przez użytkownika wymiarów płatka i działki kielicha.</a:t>
            </a:r>
          </a:p>
          <a:p>
            <a:r>
              <a:rPr lang="pl-PL" dirty="0"/>
              <a:t>Tematyka pracy obejmuje co prawda bardzo trywialne działanie, które jest standardem niezliczonej ilości samouczków, jednak te zwykle kończą się na utworzeniu modeli, całkowicie pomijając kwestie ich </a:t>
            </a:r>
            <a:r>
              <a:rPr lang="pl-PL" dirty="0" err="1"/>
              <a:t>deploymentu</a:t>
            </a:r>
            <a:r>
              <a:rPr lang="pl-PL" dirty="0"/>
              <a:t> i zastosowania praktycznego.</a:t>
            </a:r>
          </a:p>
        </p:txBody>
      </p:sp>
    </p:spTree>
    <p:extLst>
      <p:ext uri="{BB962C8B-B14F-4D97-AF65-F5344CB8AC3E}">
        <p14:creationId xmlns:p14="http://schemas.microsoft.com/office/powerpoint/2010/main" val="1175994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9265C-26CA-98A2-6BD4-44D09AD7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Dzięki temu </a:t>
            </a:r>
            <a:r>
              <a:rPr lang="pl-PL" dirty="0" err="1"/>
              <a:t>rowiązaniu</a:t>
            </a:r>
            <a:r>
              <a:rPr lang="pl-PL" dirty="0"/>
              <a:t> oraz zastosowaniu systemu kolejkowego opartego na bazie danych </a:t>
            </a:r>
            <a:r>
              <a:rPr lang="pl-PL" dirty="0" err="1"/>
              <a:t>Redis</a:t>
            </a:r>
            <a:r>
              <a:rPr lang="pl-PL" dirty="0"/>
              <a:t>, w przypadku gdyby system nie był w stanie obsłużyć zadań predykcji w rozsądnym czasie, wystarczy, o ile pozwalają na to zasoby sprzętowe, zwiększyć ilość pracowników wykonujących predykcję </a:t>
            </a:r>
            <a:r>
              <a:rPr lang="pl-PL" dirty="0" err="1"/>
              <a:t>zrównoleglając</a:t>
            </a:r>
            <a:r>
              <a:rPr lang="pl-PL" dirty="0"/>
              <a:t> proces teoretycznie w nieskończoność i zwiększając </a:t>
            </a:r>
            <a:r>
              <a:rPr lang="pl-PL" dirty="0" err="1"/>
              <a:t>responsywność</a:t>
            </a:r>
            <a:r>
              <a:rPr lang="pl-PL" dirty="0"/>
              <a:t> systemu.</a:t>
            </a:r>
          </a:p>
        </p:txBody>
      </p:sp>
    </p:spTree>
    <p:extLst>
      <p:ext uri="{BB962C8B-B14F-4D97-AF65-F5344CB8AC3E}">
        <p14:creationId xmlns:p14="http://schemas.microsoft.com/office/powerpoint/2010/main" val="31273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980CBF-3BA3-D163-73C1-96DABAF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87" y="1690688"/>
            <a:ext cx="9202626" cy="47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2F2ECA-1A3B-4353-BB76-BC8830FB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E183C3-9270-CAF0-527B-121AEB74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toku projektu oprócz wykonania analizy danych do realizacji modelu zaprojektowano API aplikacji pozwalające wykorzystać model oraz </a:t>
            </a:r>
            <a:r>
              <a:rPr lang="pl-PL" dirty="0" err="1"/>
              <a:t>frontend</a:t>
            </a:r>
            <a:r>
              <a:rPr lang="pl-PL" dirty="0"/>
              <a:t>, który pozwoli użytkownikowi na wygodną komunikację z systemem.</a:t>
            </a:r>
          </a:p>
        </p:txBody>
      </p:sp>
    </p:spTree>
    <p:extLst>
      <p:ext uri="{BB962C8B-B14F-4D97-AF65-F5344CB8AC3E}">
        <p14:creationId xmlns:p14="http://schemas.microsoft.com/office/powerpoint/2010/main" val="222239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Zarządzanie projektem</a:t>
            </a:r>
          </a:p>
        </p:txBody>
      </p:sp>
    </p:spTree>
    <p:extLst>
      <p:ext uri="{BB962C8B-B14F-4D97-AF65-F5344CB8AC3E}">
        <p14:creationId xmlns:p14="http://schemas.microsoft.com/office/powerpoint/2010/main" val="16870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0B7C8B-F50E-503E-04B8-319984DD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pic>
        <p:nvPicPr>
          <p:cNvPr id="1026" name="Picture 2" descr="GitHub Logo et symbole, sens, histoire, PNG, marque">
            <a:extLst>
              <a:ext uri="{FF2B5EF4-FFF2-40B4-BE49-F238E27FC236}">
                <a16:creationId xmlns:a16="http://schemas.microsoft.com/office/drawing/2014/main" id="{EB0FD555-5A72-EF3E-3E7E-0F9B974C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21" y="2176669"/>
            <a:ext cx="4428959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icon png, Discord icon png Transparent FREE for download on ...">
            <a:extLst>
              <a:ext uri="{FF2B5EF4-FFF2-40B4-BE49-F238E27FC236}">
                <a16:creationId xmlns:a16="http://schemas.microsoft.com/office/drawing/2014/main" id="{D866FE67-2CBF-DE76-2400-17EAD2DBC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95" y="1532944"/>
            <a:ext cx="3792110" cy="37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5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E95A26-6232-EA9C-2229-AC74890B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39B487-506C-3A43-415A-0C71F17D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Projekt wykonywano w metodyce zwinnej, metodą przyrostową.</a:t>
            </a:r>
          </a:p>
          <a:p>
            <a:r>
              <a:rPr lang="pl-PL" dirty="0"/>
              <a:t>Do sprawnego planowania terminów i zadań wykorzystano rozwiązanie znajdujące się na platformie </a:t>
            </a:r>
            <a:r>
              <a:rPr lang="pl-PL" dirty="0" err="1"/>
              <a:t>github</a:t>
            </a:r>
            <a:r>
              <a:rPr lang="pl-PL" dirty="0"/>
              <a:t> pozwalające między innymi na:</a:t>
            </a:r>
          </a:p>
          <a:p>
            <a:pPr lvl="1"/>
            <a:r>
              <a:rPr lang="pl-PL" dirty="0"/>
              <a:t>Podział projektu na sprinty</a:t>
            </a:r>
          </a:p>
          <a:p>
            <a:pPr lvl="1"/>
            <a:r>
              <a:rPr lang="pl-PL" dirty="0"/>
              <a:t>Utworzenie tablicy </a:t>
            </a:r>
            <a:r>
              <a:rPr lang="pl-PL" dirty="0" err="1"/>
              <a:t>kanban</a:t>
            </a:r>
            <a:endParaRPr lang="pl-PL" dirty="0"/>
          </a:p>
          <a:p>
            <a:pPr lvl="1"/>
            <a:r>
              <a:rPr lang="pl-PL" dirty="0"/>
              <a:t>Utworzenie wykresu Gantta</a:t>
            </a:r>
          </a:p>
          <a:p>
            <a:r>
              <a:rPr lang="pl-PL" dirty="0"/>
              <a:t>Nie jest to rozwiązanie zawierające funkcjonalności tak zaawansowane jak </a:t>
            </a:r>
            <a:r>
              <a:rPr lang="pl-PL" dirty="0" err="1"/>
              <a:t>Jira</a:t>
            </a:r>
            <a:r>
              <a:rPr lang="pl-PL" dirty="0"/>
              <a:t>, natomiast przy prostych projektach pozwala na szybkie rozeznanie się w funkcjonalnościach, co przy złożonych rozwiązaniach jest bardziej czasochłonne, oraz jest wystarczające do efektywnego zarządzania projektem.</a:t>
            </a:r>
          </a:p>
        </p:txBody>
      </p:sp>
    </p:spTree>
    <p:extLst>
      <p:ext uri="{BB962C8B-B14F-4D97-AF65-F5344CB8AC3E}">
        <p14:creationId xmlns:p14="http://schemas.microsoft.com/office/powerpoint/2010/main" val="18614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8CBE36-209D-F2B2-0508-8E3671B2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Tablica </a:t>
            </a:r>
            <a:r>
              <a:rPr lang="pl-PL" dirty="0" err="1"/>
              <a:t>kanban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CAB432D-5DA7-F438-F6A7-01C76F9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58" y="1762571"/>
            <a:ext cx="8081084" cy="48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8C5CE4-E0BA-B9DB-AA1F-50AEA22E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Wykres Gantta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9CD682D-5963-30AF-40A3-683A2997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51283"/>
            <a:ext cx="10515599" cy="40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6254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574</Words>
  <Application>Microsoft Office PowerPoint</Application>
  <PresentationFormat>Panoramiczny</PresentationFormat>
  <Paragraphs>58</Paragraphs>
  <Slides>31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Motyw pakietu Office</vt:lpstr>
      <vt:lpstr>Iris Web Predictor</vt:lpstr>
      <vt:lpstr>Cel projektu</vt:lpstr>
      <vt:lpstr>Cel projektu</vt:lpstr>
      <vt:lpstr>Cel projektu</vt:lpstr>
      <vt:lpstr>Zarządzanie projektem</vt:lpstr>
      <vt:lpstr>Zarządzanie projektem</vt:lpstr>
      <vt:lpstr>Zarządzanie projektem</vt:lpstr>
      <vt:lpstr>Tablica kanban</vt:lpstr>
      <vt:lpstr>Wykres Gantta</vt:lpstr>
      <vt:lpstr>Zarządzanie projektem</vt:lpstr>
      <vt:lpstr>Badania i utworzenie modeli Machine Learning</vt:lpstr>
      <vt:lpstr>Badania i utworzenie modeli Machine Learning</vt:lpstr>
      <vt:lpstr>Badania i utworzenie modeli Machine Learning</vt:lpstr>
      <vt:lpstr>Badania i utworzenie modeli Machine Learning</vt:lpstr>
      <vt:lpstr>Badania i utworzenie modeli Machine Learning</vt:lpstr>
      <vt:lpstr>Backend</vt:lpstr>
      <vt:lpstr>Backend</vt:lpstr>
      <vt:lpstr>Backend</vt:lpstr>
      <vt:lpstr>Backend</vt:lpstr>
      <vt:lpstr>Backend</vt:lpstr>
      <vt:lpstr>Frontend</vt:lpstr>
      <vt:lpstr>Frontend</vt:lpstr>
      <vt:lpstr>Prezentacja programu PowerPoint</vt:lpstr>
      <vt:lpstr>Prezentacja programu PowerPoint</vt:lpstr>
      <vt:lpstr>Prezentacja programu PowerPoint</vt:lpstr>
      <vt:lpstr>Deployment</vt:lpstr>
      <vt:lpstr>Deployment</vt:lpstr>
      <vt:lpstr>Deployment</vt:lpstr>
      <vt:lpstr>Deployment</vt:lpstr>
      <vt:lpstr>Deployment</vt:lpstr>
      <vt:lpstr>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Web Predictor</dc:title>
  <dc:creator>Michał Herczyński</dc:creator>
  <cp:lastModifiedBy>Michał Herczyński</cp:lastModifiedBy>
  <cp:revision>4</cp:revision>
  <dcterms:created xsi:type="dcterms:W3CDTF">2023-06-13T14:57:32Z</dcterms:created>
  <dcterms:modified xsi:type="dcterms:W3CDTF">2023-06-13T20:14:32Z</dcterms:modified>
</cp:coreProperties>
</file>